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334" r:id="rId5"/>
    <p:sldId id="335" r:id="rId6"/>
    <p:sldId id="336" r:id="rId7"/>
    <p:sldId id="337" r:id="rId8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5 Demonstrations" id="{80C83170-E194-4C6E-901B-79659AA3F1EA}">
          <p14:sldIdLst>
            <p14:sldId id="334"/>
            <p14:sldId id="335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A651"/>
    <a:srgbClr val="00602E"/>
    <a:srgbClr val="C00000"/>
    <a:srgbClr val="F1592A"/>
    <a:srgbClr val="A7D8B8"/>
    <a:srgbClr val="00A652"/>
    <a:srgbClr val="004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051" autoAdjust="0"/>
  </p:normalViewPr>
  <p:slideViewPr>
    <p:cSldViewPr>
      <p:cViewPr varScale="1">
        <p:scale>
          <a:sx n="87" d="100"/>
          <a:sy n="87" d="100"/>
        </p:scale>
        <p:origin x="2304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8-11-2016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260648"/>
            <a:ext cx="8280920" cy="864096"/>
          </a:xfrm>
        </p:spPr>
        <p:txBody>
          <a:bodyPr/>
          <a:lstStyle/>
          <a:p>
            <a:r>
              <a:rPr lang="tr-TR" sz="4200" dirty="0"/>
              <a:t>5</a:t>
            </a:r>
            <a:r>
              <a:rPr lang="en-US" sz="4200" dirty="0"/>
              <a:t> </a:t>
            </a:r>
            <a:r>
              <a:rPr lang="tr-TR" sz="4200" dirty="0" err="1"/>
              <a:t>Demonstrations</a:t>
            </a:r>
            <a:endParaRPr lang="en-US" sz="4200" dirty="0"/>
          </a:p>
        </p:txBody>
      </p:sp>
      <p:sp>
        <p:nvSpPr>
          <p:cNvPr id="3" name="Sous-titre 2"/>
          <p:cNvSpPr txBox="1">
            <a:spLocks/>
          </p:cNvSpPr>
          <p:nvPr/>
        </p:nvSpPr>
        <p:spPr>
          <a:xfrm>
            <a:off x="395536" y="1052736"/>
            <a:ext cx="6192688" cy="180019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/>
              <a:t>Ferhat Erata (UNIT, </a:t>
            </a:r>
            <a:r>
              <a:rPr lang="en-US" sz="1800" b="1" i="1" dirty="0"/>
              <a:t>WP3 Leader</a:t>
            </a:r>
            <a:r>
              <a:rPr lang="tr-TR" sz="1800" b="1" i="1" dirty="0"/>
              <a:t>) </a:t>
            </a:r>
          </a:p>
          <a:p>
            <a:pPr algn="just"/>
            <a:r>
              <a:rPr lang="en-US" sz="1800" b="1" i="1" dirty="0"/>
              <a:t>Emre Kirmizi </a:t>
            </a:r>
            <a:r>
              <a:rPr lang="tr-TR" sz="1800" b="1" i="1" dirty="0"/>
              <a:t>(UNIT, </a:t>
            </a:r>
            <a:r>
              <a:rPr lang="en-US" sz="1800" b="1" i="1" dirty="0"/>
              <a:t>Technical Contact)</a:t>
            </a:r>
          </a:p>
          <a:p>
            <a:pPr algn="just"/>
            <a:r>
              <a:rPr lang="tr-TR" sz="1800" b="1" i="1" dirty="0"/>
              <a:t>Dr. </a:t>
            </a:r>
            <a:r>
              <a:rPr lang="en-US" sz="1800" b="1" i="1" dirty="0"/>
              <a:t>Claire Gardent </a:t>
            </a:r>
            <a:r>
              <a:rPr lang="tr-TR" sz="1800" b="1" i="1" dirty="0"/>
              <a:t>(CNRS/LORIA</a:t>
            </a:r>
            <a:r>
              <a:rPr lang="en-US" sz="1800" b="1" i="1" dirty="0"/>
              <a:t>, WP2 Leader</a:t>
            </a:r>
            <a:r>
              <a:rPr lang="tr-TR" sz="1800" b="1" i="1" dirty="0"/>
              <a:t>)</a:t>
            </a:r>
            <a:endParaRPr lang="en-US" sz="1800" b="1" i="1" dirty="0"/>
          </a:p>
          <a:p>
            <a:pPr algn="just"/>
            <a:r>
              <a:rPr lang="tr-TR" sz="1800" b="1" i="1" dirty="0" err="1"/>
              <a:t>Bikash</a:t>
            </a:r>
            <a:r>
              <a:rPr lang="tr-TR" sz="1800" b="1" i="1" dirty="0"/>
              <a:t> </a:t>
            </a:r>
            <a:r>
              <a:rPr lang="tr-TR" sz="1800" b="1" i="1" dirty="0" err="1"/>
              <a:t>Gyawali</a:t>
            </a:r>
            <a:r>
              <a:rPr lang="en-US" sz="1800" b="1" i="1" dirty="0"/>
              <a:t> </a:t>
            </a:r>
            <a:r>
              <a:rPr lang="tr-TR" sz="1800" b="1" i="1" dirty="0"/>
              <a:t>(CNRS/LORIA</a:t>
            </a:r>
            <a:r>
              <a:rPr lang="en-US" sz="1800" b="1" i="1" dirty="0"/>
              <a:t>, Technical Contact</a:t>
            </a:r>
            <a:r>
              <a:rPr lang="tr-TR" sz="1800" b="1" i="1" dirty="0"/>
              <a:t>)</a:t>
            </a:r>
            <a:endParaRPr lang="en-US" sz="1800" b="1" i="1" dirty="0"/>
          </a:p>
          <a:p>
            <a:pPr algn="just"/>
            <a:r>
              <a:rPr lang="tr-TR" sz="1800" b="1" i="1" dirty="0" err="1"/>
              <a:t>Anastasia</a:t>
            </a:r>
            <a:r>
              <a:rPr lang="tr-TR" sz="1800" b="1" i="1" dirty="0"/>
              <a:t> </a:t>
            </a:r>
            <a:r>
              <a:rPr lang="tr-TR" sz="1800" b="1" i="1" dirty="0" err="1"/>
              <a:t>Shimorina</a:t>
            </a:r>
            <a:r>
              <a:rPr lang="en-US" sz="1800" b="1" i="1" dirty="0"/>
              <a:t> </a:t>
            </a:r>
            <a:r>
              <a:rPr lang="tr-TR" sz="1800" b="1" i="1" dirty="0"/>
              <a:t>(CNRS/LORIA</a:t>
            </a:r>
            <a:r>
              <a:rPr lang="en-US" sz="1800" b="1" i="1" dirty="0"/>
              <a:t>, Technical Contact</a:t>
            </a:r>
            <a:r>
              <a:rPr lang="tr-TR" sz="1800" b="1" i="1" dirty="0"/>
              <a:t>)</a:t>
            </a:r>
            <a:endParaRPr lang="en-US" sz="1800" b="1" i="1" dirty="0"/>
          </a:p>
          <a:p>
            <a:pPr algn="just"/>
            <a:r>
              <a:rPr lang="en-US" sz="1800" b="1" i="1" dirty="0"/>
              <a:t>Dr. Geylani Kardas (KOCSISTEM, Consultant)</a:t>
            </a:r>
          </a:p>
        </p:txBody>
      </p:sp>
    </p:spTree>
    <p:extLst>
      <p:ext uri="{BB962C8B-B14F-4D97-AF65-F5344CB8AC3E}">
        <p14:creationId xmlns:p14="http://schemas.microsoft.com/office/powerpoint/2010/main" val="3506712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Airbus Use Cases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49578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Ford-Otosan Use Case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98156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Havelsan Use Case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67329643"/>
      </p:ext>
    </p:extLst>
  </p:cSld>
  <p:clrMapOvr>
    <a:masterClrMapping/>
  </p:clrMapOvr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7BC5A0-E964-415D-AAEB-6461FAEAF8E1}">
  <ds:schemaRefs>
    <ds:schemaRef ds:uri="http://schemas.microsoft.com/office/2006/documentManagement/types"/>
    <ds:schemaRef ds:uri="http://schemas.openxmlformats.org/package/2006/metadata/core-properties"/>
    <ds:schemaRef ds:uri="194ccb06-a9bd-44be-8233-5ea8b0721088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2850</TotalTime>
  <Words>62</Words>
  <Application>Microsoft Office PowerPoint</Application>
  <PresentationFormat>On-screen Show (4:3)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Wingdings</vt:lpstr>
      <vt:lpstr>ITEA 3 PowerPoint template_small</vt:lpstr>
      <vt:lpstr>5 Demonstrations</vt:lpstr>
      <vt:lpstr>Airbus Use Cases</vt:lpstr>
      <vt:lpstr>Ford-Otosan Use Case</vt:lpstr>
      <vt:lpstr>Havelsan Use Case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653</cp:revision>
  <dcterms:created xsi:type="dcterms:W3CDTF">2014-11-11T13:03:42Z</dcterms:created>
  <dcterms:modified xsi:type="dcterms:W3CDTF">2016-11-08T11:53:37Z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